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3" autoAdjust="0"/>
    <p:restoredTop sz="88259" autoAdjust="0"/>
  </p:normalViewPr>
  <p:slideViewPr>
    <p:cSldViewPr>
      <p:cViewPr varScale="1">
        <p:scale>
          <a:sx n="74" d="100"/>
          <a:sy n="74" d="100"/>
        </p:scale>
        <p:origin x="570" y="60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011B0A-1A03-4219-959D-DA15FB5E8F14}" type="datetime1">
              <a:rPr lang="zh-CN" altLang="en-US" smtClean="0"/>
              <a:t>2025/3/28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0060749-27B6-4F3A-A1D2-2384A0193D50}" type="datetime1">
              <a:rPr lang="zh-CN" altLang="en-US" smtClean="0"/>
              <a:t>2025/3/28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C2F9397-9431-403C-B94F-72F8C29A0334}" type="datetime1">
              <a:rPr lang="zh-CN" altLang="en-US" smtClean="0"/>
              <a:t>2025/3/28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4A20EC2-A6A3-45D1-8C10-8AAFF5D861D8}" type="datetime1">
              <a:rPr lang="zh-CN" altLang="en-US" smtClean="0"/>
              <a:t>2025/3/28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DC92976-6126-4D23-A9E2-625C5B33966F}" type="datetime1">
              <a:rPr lang="zh-CN" altLang="en-US" smtClean="0"/>
              <a:t>2025/3/28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DC72C4C0-115E-4A3E-97F9-80940EBB8B07}" type="datetime1">
              <a:rPr lang="zh-CN" altLang="en-US" smtClean="0"/>
              <a:t>2025/3/28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6EA1C524-E765-4004-B9F2-5D8E2C8CEBD3}" type="datetime1">
              <a:rPr lang="zh-CN" altLang="en-US" smtClean="0"/>
              <a:t>2025/3/28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3A0F426-9665-4CEC-8490-00CFAF4E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447916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1FBC69-6686-46E4-9B50-9C673C05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54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E0CD9059-A484-405E-8BA0-7E98CD72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98B9AAD3-AFD1-42F5-A15D-56666FB4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7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6DDFDC1C-E889-4EA9-86C1-05A0352E200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6381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F213CF6-7EF2-4705-BDEE-ACB9C39F78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44738" y="6192415"/>
            <a:ext cx="2659837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6" name="日期占位符 15">
            <a:extLst>
              <a:ext uri="{FF2B5EF4-FFF2-40B4-BE49-F238E27FC236}">
                <a16:creationId xmlns:a16="http://schemas.microsoft.com/office/drawing/2014/main" id="{FCD17981-0192-46A2-9C87-DCE6B52E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592288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9043CD29-F1D3-4675-AD5B-C44EBC4B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5" name="日期占位符 14">
            <a:extLst>
              <a:ext uri="{FF2B5EF4-FFF2-40B4-BE49-F238E27FC236}">
                <a16:creationId xmlns:a16="http://schemas.microsoft.com/office/drawing/2014/main" id="{0CD1828D-F030-4B16-9FD5-B691E45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AB37CBE4-9D0C-4FDB-8C6D-DC026166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2730" y="6192415"/>
            <a:ext cx="2701982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B29387DF-D0F1-413A-80FA-AE6BB76F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2025/3/28</a:t>
            </a:fld>
            <a:endParaRPr lang="en-US" altLang="zh-CN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EE1B85F3-8025-4C80-A993-765E7B7A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t>2025/3/28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>
                <a:latin typeface="+mj-ea"/>
                <a:ea typeface="+mj-ea"/>
              </a:rPr>
              <a:t>2025</a:t>
            </a:r>
            <a:r>
              <a:rPr lang="zh-CN" altLang="en-US" sz="200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97CA6F-9721-4507-9EA0-1D73F63A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C9DF024B-B19C-4785-A65F-E732B0D0616F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E90BC99-DC60-4C05-93ED-A8F171DF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1F424A-CBD1-492E-8337-3A70B16E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D2A5259-A2AE-4EE1-BC09-A01156B260F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D36F210-3E02-4BA6-8952-FF7EF278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4BF659-3E41-45A7-9C00-CE53A92748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60F50F7-6BE3-432F-8D8F-AD3A5DFB71A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22AF59-42E4-4134-8C28-274230758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AD4429-5899-4995-ABE7-602EFF7C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C2E5DAD-C197-428E-BAE6-F380DDCCD342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615CF4-0072-45B7-917D-38ED75E2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8CADD2-A559-41D1-A8A4-8FEDA76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BC5BA49-7502-4E27-9559-14D1090CCCA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E7A1D8-F7D2-4E71-A975-EF05057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8EB2B3-7E2D-4663-8745-BA58324DDE2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59D89F08-06BD-43EE-821E-2DBC817A2B13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DDB2EB8-5817-466D-B256-03B1ED1C10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91B89C-FE04-4E25-AF58-0507258B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D78E6BF4-BA42-4CFF-B3CE-87036FD54DE2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FACA4C-961A-4D8A-9B7B-861E4F63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FFDE2D-F1DA-44AF-A7E6-E3BE1674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5D625CA6-2165-4D44-A376-107ABE4F63D5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C14365D-DF95-45F9-B04B-180A3C6C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BBDD2E-736B-440B-805B-FEA2D8BB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88E0395-FFC0-41A2-8F38-0F02FDF7EB3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906023-7B59-48D1-A4D8-697FA0BA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355B2A0-39E9-4888-9FDF-C58F2C370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B00E1F1C-7F16-4255-B3A9-D9AE5F11A867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236B800-1826-4DA6-A966-8858347C277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BBF4A8-BFB7-4A9C-8C6F-8A4EE6747B8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F6A315B-A98D-41CB-A589-AD75F18BCA53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AE336E7-948D-4297-B9FA-D96FE75515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05EDD6-E216-4778-AEA1-FB454EFC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E432B3EA-867A-480B-A2A5-305825FE6399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B3D9093-B0A3-4162-97D2-B7A5D26E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FE9F879-1BE8-40F4-8840-3CE24F8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8B07B34E-ADFB-441D-9FC1-79A8013C5BA7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334537A-A86F-465B-862F-70AA6F21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F945F0-96B5-4514-A7D9-9319F008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3F5162DE-0D58-49AF-852F-3D9D49A5BE0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390E97-3F49-4C14-A044-E1CFAB99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ABC20D-B63D-44E8-BCED-42308C1E6DB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513CA8C-E8A6-4AD2-8BCB-7106C6192B16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E3884BF-A600-47CE-9621-69A2B1BA488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A63931-E33D-4A16-B7B1-12DCFFABFC2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7FA58603-1864-4ED1-9825-B9414797470D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70FFD05-1491-49C0-BE7A-405DA9FD501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0AED63-4CEC-4B7E-8335-78B49297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BF25422A-5C24-46D5-A9B8-5FA3D4B3CC6E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6852AE-4F1E-4BA9-BFE0-2EA3907E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00D2C0-9EF6-4E25-948C-63A454D5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7A3855B8-BBA9-4CD8-A4F6-417AA005C838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19F1B-1F38-4923-8400-617D2BA7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</a:rPr>
              <a:t>人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9EDA6-902E-4959-ACCF-812E2B8B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1B52D92-E581-4668-8FA6-03A8165C04D5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B57B10-E143-4636-AA7F-844F6497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1AC7F75-3C78-4AE5-8CC6-3F40625B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FCF41BC-EB92-447A-864C-6668695DAEDB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C8565-1BD9-4AD6-B206-43C1B12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9B0EE-EDB8-41A9-90DF-0417A661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21274CF-0829-499A-88C6-E1F527E7F0F9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7052FCE-4B77-4A02-9D7D-E2DF130D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ED95F-65D2-426B-9033-9C0762F375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0EA6DFB-5080-4227-BC9A-396C51729432}" type="datetime1">
              <a:rPr lang="zh-CN" altLang="en-US" smtClean="0"/>
              <a:t>2025/3/28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1CFC77-6367-436E-B171-03B239EA1E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197</TotalTime>
  <Pages>0</Pages>
  <Words>625</Words>
  <Characters>0</Characters>
  <Application>Microsoft Office PowerPoint</Application>
  <DocSecurity>0</DocSecurity>
  <PresentationFormat>自定义</PresentationFormat>
  <Lines>0</Lines>
  <Paragraphs>161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SimHei</vt:lpstr>
      <vt:lpstr>SimHei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39</cp:revision>
  <dcterms:created xsi:type="dcterms:W3CDTF">2021-03-05T09:08:02Z</dcterms:created>
  <dcterms:modified xsi:type="dcterms:W3CDTF">2025-03-28T08:51:26Z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